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10" r:id="rId11"/>
    <p:sldId id="313" r:id="rId12"/>
    <p:sldId id="301" r:id="rId13"/>
    <p:sldId id="308" r:id="rId14"/>
    <p:sldId id="274" r:id="rId15"/>
    <p:sldId id="309" r:id="rId16"/>
    <p:sldId id="303" r:id="rId17"/>
    <p:sldId id="275" r:id="rId18"/>
    <p:sldId id="333" r:id="rId19"/>
    <p:sldId id="336" r:id="rId20"/>
    <p:sldId id="334" r:id="rId21"/>
    <p:sldId id="335" r:id="rId22"/>
    <p:sldId id="337" r:id="rId23"/>
    <p:sldId id="260" r:id="rId24"/>
    <p:sldId id="298" r:id="rId25"/>
    <p:sldId id="299" r:id="rId26"/>
    <p:sldId id="338" r:id="rId27"/>
    <p:sldId id="339" r:id="rId28"/>
    <p:sldId id="263" r:id="rId29"/>
    <p:sldId id="277" r:id="rId30"/>
    <p:sldId id="280" r:id="rId31"/>
    <p:sldId id="283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FF"/>
    <a:srgbClr val="000000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2" autoAdjust="0"/>
    <p:restoredTop sz="96197"/>
  </p:normalViewPr>
  <p:slideViewPr>
    <p:cSldViewPr snapToGrid="0" showGuides="1">
      <p:cViewPr varScale="1">
        <p:scale>
          <a:sx n="90" d="100"/>
          <a:sy n="90" d="100"/>
        </p:scale>
        <p:origin x="240" y="1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2023. 8. 24.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253976" y="4967100"/>
            <a:ext cx="968406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(230824)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5" name="Picture 9" descr="C:\Users\user\Desktop\KakaoTalk_20230810_013010491_02.jpg">
            <a:extLst>
              <a:ext uri="{FF2B5EF4-FFF2-40B4-BE49-F238E27FC236}">
                <a16:creationId xmlns:a16="http://schemas.microsoft.com/office/drawing/2014/main" id="{886E3395-2DCF-F561-20F2-8692D827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2466260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user\Desktop\KakaoTalk_20230810_013010491_01.jpg">
            <a:extLst>
              <a:ext uri="{FF2B5EF4-FFF2-40B4-BE49-F238E27FC236}">
                <a16:creationId xmlns:a16="http://schemas.microsoft.com/office/drawing/2014/main" id="{3BA6C239-81B1-E8FA-7EA3-D91FA6CC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80" y="2470884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시도 시행착오 확인 후 방식 및 내용 변경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객체 검출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갈아입히는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자체 데이터셋 생성 후 </a:t>
            </a:r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:a16="http://schemas.microsoft.com/office/drawing/2014/main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" y="266741"/>
            <a:ext cx="6537454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9D873-4C5A-41FE-B592-660A30A5EC5C}"/>
              </a:ext>
            </a:extLst>
          </p:cNvPr>
          <p:cNvSpPr txBox="1"/>
          <p:nvPr/>
        </p:nvSpPr>
        <p:spPr>
          <a:xfrm>
            <a:off x="2137729" y="2731908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저번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D7FB1-699A-4FD6-FD41-4B1D5118F81E}"/>
              </a:ext>
            </a:extLst>
          </p:cNvPr>
          <p:cNvSpPr txBox="1"/>
          <p:nvPr/>
        </p:nvSpPr>
        <p:spPr>
          <a:xfrm>
            <a:off x="7734300" y="498999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6096000" y="2624319"/>
            <a:ext cx="6096000" cy="2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85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1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4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:a16="http://schemas.microsoft.com/office/drawing/2014/main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:a16="http://schemas.microsoft.com/office/drawing/2014/main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웹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페이지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 페이지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가상 피팅 페이지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검색 페이지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])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44500" y="317500"/>
            <a:ext cx="2101850" cy="374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56" y="5527617"/>
            <a:ext cx="10855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로컬 </a:t>
            </a:r>
            <a:r>
              <a:rPr lang="ko-KR" altLang="en-US" sz="2000" dirty="0" err="1"/>
              <a:t>파이썬</a:t>
            </a:r>
            <a:r>
              <a:rPr lang="ko-KR" altLang="en-US" sz="2000" dirty="0"/>
              <a:t> </a:t>
            </a:r>
            <a:r>
              <a:rPr lang="en-US" altLang="ko-KR" sz="2000" dirty="0" err="1"/>
              <a:t>api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웹과 연동</a:t>
            </a:r>
            <a:endParaRPr lang="en-US" altLang="ko-KR" sz="2000" dirty="0"/>
          </a:p>
          <a:p>
            <a:r>
              <a:rPr lang="ko-KR" altLang="en-US" sz="2000" dirty="0"/>
              <a:t>인풋 이미지를 웹으로 받아 결과 아웃풋 이미지를 생성</a:t>
            </a:r>
            <a:r>
              <a:rPr lang="en-US" altLang="ko-KR" sz="2000"/>
              <a:t>.</a:t>
            </a:r>
            <a:endParaRPr lang="en-US" altLang="ko-KR" sz="2000" dirty="0"/>
          </a:p>
        </p:txBody>
      </p:sp>
      <p:pic>
        <p:nvPicPr>
          <p:cNvPr id="1026" name="Picture 2" descr="C:\Users\user\Desktop\KakaoTalk_20230817_01132006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315847"/>
            <a:ext cx="7850138" cy="36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KakaoTalk_20230816_220501982_0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52" y="1315853"/>
            <a:ext cx="3124298" cy="364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8129549" y="2491567"/>
            <a:ext cx="804334" cy="112183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172336" y="5414561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메인 페이지</a:t>
            </a:r>
            <a:r>
              <a:rPr lang="en-US" altLang="ko-KR" sz="1200" b="1" dirty="0"/>
              <a:t>]</a:t>
            </a:r>
          </a:p>
        </p:txBody>
      </p:sp>
      <p:pic>
        <p:nvPicPr>
          <p:cNvPr id="6" name="화면 기록 2023-08-17 오전 2.42.45">
            <a:hlinkClick r:id="" action="ppaction://media"/>
            <a:extLst>
              <a:ext uri="{FF2B5EF4-FFF2-40B4-BE49-F238E27FC236}">
                <a16:creationId xmlns:a16="http://schemas.microsoft.com/office/drawing/2014/main" id="{9E66E7BF-3A38-BED8-86C1-6E8783E12B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683" y="943929"/>
            <a:ext cx="4675970" cy="26302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5FB046-5F7B-28CD-2A24-E7AD8A55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196" y="2740025"/>
            <a:ext cx="4607607" cy="2594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2EF42-C97A-B835-D5B8-EB00EB9776C2}"/>
              </a:ext>
            </a:extLst>
          </p:cNvPr>
          <p:cNvSpPr txBox="1"/>
          <p:nvPr/>
        </p:nvSpPr>
        <p:spPr>
          <a:xfrm>
            <a:off x="6762815" y="1304939"/>
            <a:ext cx="6393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메인 페이지 기능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28600" indent="-228600">
              <a:buAutoNum type="arabicPeriod"/>
            </a:pPr>
            <a:r>
              <a:rPr lang="ko-KR" altLang="en-US" sz="1200" dirty="0"/>
              <a:t>우리 사이트를 소개할 수 있는 슬라이드 형태의 백그라운드 삽입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클릭 이벤트로 가장 필수적인 의류 검색 및 가상 피팅 페이지 이동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47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3F0156-166E-046C-A9C5-617CDDCF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72" y="5858397"/>
            <a:ext cx="9123055" cy="652293"/>
          </a:xfrm>
          <a:prstGeom prst="rect">
            <a:avLst/>
          </a:prstGeom>
        </p:spPr>
      </p:pic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EB3EF4AE-167C-B18E-43D8-6CD1E183A7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41361" y="4787883"/>
            <a:ext cx="1723026" cy="774680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rgbClr val="002E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62EF42-C97A-B835-D5B8-EB00EB9776C2}"/>
              </a:ext>
            </a:extLst>
          </p:cNvPr>
          <p:cNvSpPr txBox="1"/>
          <p:nvPr/>
        </p:nvSpPr>
        <p:spPr>
          <a:xfrm>
            <a:off x="7227027" y="1105161"/>
            <a:ext cx="408655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의류 검색 기능</a:t>
            </a:r>
            <a:endParaRPr lang="en-US" altLang="ko-KR" sz="1600" b="1" dirty="0"/>
          </a:p>
          <a:p>
            <a:endParaRPr lang="en-US" altLang="ko-KR" sz="120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의류 검색에 있어 데이터베이스 구축 및 연동은 어려울 것으로 판단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내부 모델 및 서비스를 통해 로컬 </a:t>
            </a:r>
            <a:r>
              <a:rPr lang="ko-KR" altLang="en-US" sz="1050" dirty="0" err="1">
                <a:sym typeface="Wingdings" pitchFamily="2" charset="2"/>
              </a:rPr>
              <a:t>리포지토리를</a:t>
            </a:r>
            <a:r>
              <a:rPr lang="ko-KR" altLang="en-US" sz="1050" dirty="0">
                <a:sym typeface="Wingdings" pitchFamily="2" charset="2"/>
              </a:rPr>
              <a:t> 통해 데이터를 저장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상품명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브랜드명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이미지 정보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구매처 링크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검색 태그 모음을 포함한 칼럼 구성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-</a:t>
            </a:r>
            <a:r>
              <a:rPr lang="ko-KR" altLang="en-US" sz="1050" dirty="0">
                <a:sym typeface="Wingdings" pitchFamily="2" charset="2"/>
              </a:rPr>
              <a:t> 차주 데이터 추가 및 검색 결과 페이지 구성 예정</a:t>
            </a:r>
            <a:endParaRPr lang="en-US" altLang="ko-KR" sz="105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6152D2-350E-33E8-17FF-0839C415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47310"/>
            <a:ext cx="6885104" cy="535737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3BE1AB6-EEE5-C3C2-B217-C21F84034A8E}"/>
              </a:ext>
            </a:extLst>
          </p:cNvPr>
          <p:cNvSpPr/>
          <p:nvPr/>
        </p:nvSpPr>
        <p:spPr>
          <a:xfrm>
            <a:off x="3168276" y="2657013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428B2-F367-3ED0-5ACC-CA1FBAB64092}"/>
              </a:ext>
            </a:extLst>
          </p:cNvPr>
          <p:cNvSpPr txBox="1"/>
          <p:nvPr/>
        </p:nvSpPr>
        <p:spPr>
          <a:xfrm>
            <a:off x="7246797" y="3819466"/>
            <a:ext cx="341073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번호 설명</a:t>
            </a:r>
            <a:endParaRPr lang="en-US" altLang="ko-KR" sz="1600" b="1" dirty="0"/>
          </a:p>
          <a:p>
            <a:endParaRPr lang="en-US" altLang="ko-KR" sz="1050" dirty="0"/>
          </a:p>
          <a:p>
            <a:r>
              <a:rPr lang="en-US" altLang="ko-KR" sz="1050" dirty="0"/>
              <a:t>1)</a:t>
            </a:r>
            <a:r>
              <a:rPr lang="ko-KR" altLang="en-US" sz="1050" dirty="0"/>
              <a:t> </a:t>
            </a:r>
            <a:r>
              <a:rPr lang="en-US" altLang="ko-KR" sz="1050" dirty="0"/>
              <a:t>Item</a:t>
            </a:r>
            <a:r>
              <a:rPr lang="ko-KR" altLang="en-US" sz="1050" dirty="0"/>
              <a:t>의 고유 태그를 통한 검색</a:t>
            </a:r>
            <a:endParaRPr lang="en-US" altLang="ko-KR" sz="1050" dirty="0"/>
          </a:p>
          <a:p>
            <a:r>
              <a:rPr lang="en-US" altLang="ko-KR" sz="1050" dirty="0">
                <a:sym typeface="Wingdings" pitchFamily="2" charset="2"/>
              </a:rPr>
              <a:t></a:t>
            </a:r>
            <a:r>
              <a:rPr lang="ko-KR" altLang="en-US" sz="1050" dirty="0">
                <a:sym typeface="Wingdings" pitchFamily="2" charset="2"/>
              </a:rPr>
              <a:t> 색상을 통한 검색</a:t>
            </a:r>
            <a:r>
              <a:rPr lang="en-US" altLang="ko-KR" sz="1050" dirty="0">
                <a:sym typeface="Wingdings" pitchFamily="2" charset="2"/>
              </a:rPr>
              <a:t>,</a:t>
            </a:r>
            <a:r>
              <a:rPr lang="ko-KR" altLang="en-US" sz="1050" dirty="0">
                <a:sym typeface="Wingdings" pitchFamily="2" charset="2"/>
              </a:rPr>
              <a:t> 종류를 통한 검색 모두 가능</a:t>
            </a:r>
            <a:endParaRPr lang="en-US" altLang="ko-KR" sz="1050" dirty="0">
              <a:sym typeface="Wingdings" pitchFamily="2" charset="2"/>
            </a:endParaRPr>
          </a:p>
          <a:p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2)</a:t>
            </a:r>
            <a:r>
              <a:rPr lang="ko-KR" altLang="en-US" sz="1050" dirty="0">
                <a:sym typeface="Wingdings" pitchFamily="2" charset="2"/>
              </a:rPr>
              <a:t> 구매처 이동</a:t>
            </a:r>
            <a:endParaRPr lang="en-US" altLang="ko-KR" sz="1050" dirty="0">
              <a:sym typeface="Wingdings" pitchFamily="2" charset="2"/>
            </a:endParaRPr>
          </a:p>
          <a:p>
            <a:r>
              <a:rPr lang="en-US" altLang="ko-KR" sz="1050" dirty="0">
                <a:sym typeface="Wingdings" pitchFamily="2" charset="2"/>
              </a:rPr>
              <a:t></a:t>
            </a:r>
            <a:r>
              <a:rPr lang="ko-KR" altLang="en-US" sz="1050" dirty="0">
                <a:sym typeface="Wingdings" pitchFamily="2" charset="2"/>
              </a:rPr>
              <a:t> 옷장의 구매처 이동 기능과 연동</a:t>
            </a:r>
            <a:endParaRPr lang="en-US" altLang="ko-KR" sz="1050" dirty="0"/>
          </a:p>
        </p:txBody>
      </p:sp>
      <p:sp>
        <p:nvSpPr>
          <p:cNvPr id="68" name="TextBox 67"/>
          <p:cNvSpPr txBox="1"/>
          <p:nvPr/>
        </p:nvSpPr>
        <p:spPr>
          <a:xfrm>
            <a:off x="398060" y="5209214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의류 검색</a:t>
            </a:r>
            <a:r>
              <a:rPr lang="en-US" altLang="ko-KR" sz="1200" b="1" dirty="0"/>
              <a:t>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FEA0C1-9ADB-609A-5849-46B733257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89794">
            <a:off x="4817336" y="3377154"/>
            <a:ext cx="2206546" cy="1729268"/>
          </a:xfrm>
          <a:prstGeom prst="rect">
            <a:avLst/>
          </a:prstGeom>
        </p:spPr>
      </p:pic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C7CE283F-042C-9090-CD7D-B222C921CF32}"/>
              </a:ext>
            </a:extLst>
          </p:cNvPr>
          <p:cNvCxnSpPr>
            <a:cxnSpLocks/>
          </p:cNvCxnSpPr>
          <p:nvPr/>
        </p:nvCxnSpPr>
        <p:spPr>
          <a:xfrm>
            <a:off x="3450771" y="4209130"/>
            <a:ext cx="1402972" cy="319559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rgbClr val="002E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2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84B003-D334-E19C-0D87-491D46A730F6}"/>
              </a:ext>
            </a:extLst>
          </p:cNvPr>
          <p:cNvGrpSpPr/>
          <p:nvPr/>
        </p:nvGrpSpPr>
        <p:grpSpPr>
          <a:xfrm>
            <a:off x="152400" y="820597"/>
            <a:ext cx="8639979" cy="4752890"/>
            <a:chOff x="152400" y="820597"/>
            <a:chExt cx="8639979" cy="475289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C14DF72-9AFE-128B-144C-AC5B18E71739}"/>
                </a:ext>
              </a:extLst>
            </p:cNvPr>
            <p:cNvGrpSpPr/>
            <p:nvPr/>
          </p:nvGrpSpPr>
          <p:grpSpPr>
            <a:xfrm>
              <a:off x="152400" y="820597"/>
              <a:ext cx="8639979" cy="4752890"/>
              <a:chOff x="152400" y="820596"/>
              <a:chExt cx="9176315" cy="5047931"/>
            </a:xfrm>
          </p:grpSpPr>
          <p:pic>
            <p:nvPicPr>
              <p:cNvPr id="5" name="그림 4" descr="멀티미디어 소프트웨어, 소프트웨어, 웹사이트, 의류이(가) 표시된 사진&#10;&#10;자동 생성된 설명">
                <a:extLst>
                  <a:ext uri="{FF2B5EF4-FFF2-40B4-BE49-F238E27FC236}">
                    <a16:creationId xmlns:a16="http://schemas.microsoft.com/office/drawing/2014/main" id="{07D94466-5B0D-4DB0-81F0-8CCDBFF32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820596"/>
                <a:ext cx="9176315" cy="504793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F37AF5C-9BAD-4565-C2D0-7C23DEF82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" y="1897662"/>
                <a:ext cx="1304069" cy="25856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82B9E15-C828-CD9A-DB78-17837DBD6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293" y="1943653"/>
                <a:ext cx="488641" cy="166582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5C43749-24BA-F232-B23E-8BECF7FF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9419" y="2078162"/>
              <a:ext cx="1835492" cy="2091067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275497" y="5702511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가상 피팅 페이지</a:t>
            </a:r>
            <a:r>
              <a:rPr lang="en-US" altLang="ko-KR" sz="1200" b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2EF42-C97A-B835-D5B8-EB00EB9776C2}"/>
              </a:ext>
            </a:extLst>
          </p:cNvPr>
          <p:cNvSpPr txBox="1"/>
          <p:nvPr/>
        </p:nvSpPr>
        <p:spPr>
          <a:xfrm>
            <a:off x="8933670" y="2286379"/>
            <a:ext cx="341073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가상 피팅 페이지 기능</a:t>
            </a:r>
            <a:endParaRPr lang="en-US" altLang="ko-KR" b="1" dirty="0"/>
          </a:p>
          <a:p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이미지 불러오기</a:t>
            </a:r>
            <a:endParaRPr lang="en-US" altLang="ko-KR" sz="1200" dirty="0"/>
          </a:p>
          <a:p>
            <a:r>
              <a:rPr lang="en-US" altLang="ko-KR" sz="1050" dirty="0"/>
              <a:t>:</a:t>
            </a:r>
            <a:r>
              <a:rPr lang="ko-KR" altLang="en-US" sz="1050" dirty="0"/>
              <a:t> 사용자가 원하는 </a:t>
            </a:r>
            <a:r>
              <a:rPr lang="ko-KR" altLang="en-US" sz="1050" dirty="0" err="1"/>
              <a:t>모델이미지를</a:t>
            </a:r>
            <a:r>
              <a:rPr lang="ko-KR" altLang="en-US" sz="1050" dirty="0"/>
              <a:t> 가져온다</a:t>
            </a:r>
            <a:endParaRPr lang="en-US" altLang="ko-KR" sz="1050" dirty="0"/>
          </a:p>
          <a:p>
            <a:pPr marL="171450" indent="-171450">
              <a:buFont typeface="Wingdings" pitchFamily="2" charset="2"/>
              <a:buChar char="à"/>
            </a:pPr>
            <a:r>
              <a:rPr lang="ko-KR" altLang="en-US" sz="1050" dirty="0" err="1"/>
              <a:t>희망시</a:t>
            </a:r>
            <a:r>
              <a:rPr lang="ko-KR" altLang="en-US" sz="1050" dirty="0"/>
              <a:t> 원하는 의류 이미지도 가져올 수 있다</a:t>
            </a:r>
            <a:endParaRPr lang="en-US" altLang="ko-KR" sz="1050" dirty="0"/>
          </a:p>
          <a:p>
            <a:pPr marL="171450" indent="-171450">
              <a:buFont typeface="Wingdings" pitchFamily="2" charset="2"/>
              <a:buChar char="à"/>
            </a:pPr>
            <a:endParaRPr lang="en-US" altLang="ko-KR" sz="1050" dirty="0"/>
          </a:p>
          <a:p>
            <a:r>
              <a:rPr lang="en-US" altLang="ko-KR" sz="1200" dirty="0"/>
              <a:t>2)</a:t>
            </a:r>
            <a:r>
              <a:rPr lang="ko-KR" altLang="en-US" sz="1200" dirty="0"/>
              <a:t> 옷장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050" dirty="0"/>
              <a:t>2-1)</a:t>
            </a:r>
            <a:r>
              <a:rPr lang="ko-KR" altLang="en-US" sz="1050" dirty="0"/>
              <a:t> 의류 검색을 통해 등록한 옷을 입힐 수 있다</a:t>
            </a:r>
            <a:endParaRPr lang="en-US" altLang="ko-KR" sz="1050" dirty="0"/>
          </a:p>
          <a:p>
            <a:r>
              <a:rPr lang="ko-KR" altLang="en-US" sz="1050" dirty="0"/>
              <a:t> </a:t>
            </a:r>
            <a:r>
              <a:rPr lang="en-US" altLang="ko-KR" sz="1050" dirty="0"/>
              <a:t>2-2)</a:t>
            </a:r>
            <a:r>
              <a:rPr lang="ko-KR" altLang="en-US" sz="1050" dirty="0"/>
              <a:t> 옷장에 있는 옷의 구매처로 이동할 수 있다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en-US" altLang="ko-KR" sz="1200" dirty="0"/>
              <a:t>3)</a:t>
            </a:r>
            <a:r>
              <a:rPr lang="ko-KR" altLang="en-US" sz="1200" dirty="0"/>
              <a:t> 결과 보기</a:t>
            </a:r>
            <a:endParaRPr lang="en-US" altLang="ko-KR" sz="1200" dirty="0"/>
          </a:p>
          <a:p>
            <a:r>
              <a:rPr lang="en-US" altLang="ko-KR" sz="1050" dirty="0"/>
              <a:t>:</a:t>
            </a:r>
            <a:r>
              <a:rPr lang="ko-KR" altLang="en-US" sz="1050" dirty="0"/>
              <a:t> 결과 보기를 통해 옷 피팅 서비스를 이용할 수 있다</a:t>
            </a:r>
            <a:endParaRPr lang="en-US" altLang="ko-KR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E3F496-FF7A-451E-E2CD-81B0A70AD097}"/>
              </a:ext>
            </a:extLst>
          </p:cNvPr>
          <p:cNvSpPr/>
          <p:nvPr/>
        </p:nvSpPr>
        <p:spPr>
          <a:xfrm>
            <a:off x="547445" y="1786622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6290597-B2C9-4B81-2A39-89B1BA5FC189}"/>
              </a:ext>
            </a:extLst>
          </p:cNvPr>
          <p:cNvSpPr/>
          <p:nvPr/>
        </p:nvSpPr>
        <p:spPr>
          <a:xfrm>
            <a:off x="3059419" y="1786156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4A7C81-6EBC-87A5-6F39-025F01C65826}"/>
              </a:ext>
            </a:extLst>
          </p:cNvPr>
          <p:cNvSpPr/>
          <p:nvPr/>
        </p:nvSpPr>
        <p:spPr>
          <a:xfrm>
            <a:off x="5266608" y="1947817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2</a:t>
            </a:r>
            <a:endParaRPr kumimoji="1" lang="en-US" altLang="ko-Kore-KR" sz="11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7117C2-4877-69DD-E09B-28AE6862BC84}"/>
              </a:ext>
            </a:extLst>
          </p:cNvPr>
          <p:cNvSpPr/>
          <p:nvPr/>
        </p:nvSpPr>
        <p:spPr>
          <a:xfrm>
            <a:off x="2628663" y="3987352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</a:t>
            </a:r>
            <a:endParaRPr kumimoji="1"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6306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09A7A2-F4DB-A681-C8EE-A3F59C4E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26" y="878490"/>
            <a:ext cx="6892602" cy="475289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26935" y="5702511"/>
            <a:ext cx="6393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결과 페이지</a:t>
            </a:r>
            <a:r>
              <a:rPr lang="en-US" altLang="ko-KR" sz="1200" b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2EF42-C97A-B835-D5B8-EB00EB9776C2}"/>
              </a:ext>
            </a:extLst>
          </p:cNvPr>
          <p:cNvSpPr txBox="1"/>
          <p:nvPr/>
        </p:nvSpPr>
        <p:spPr>
          <a:xfrm>
            <a:off x="8520013" y="2447962"/>
            <a:ext cx="341073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결과 페이지 기능</a:t>
            </a:r>
            <a:endParaRPr lang="en-US" altLang="ko-KR" b="1" dirty="0"/>
          </a:p>
          <a:p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결과 화면을 팝업 형태로 보여준다</a:t>
            </a:r>
            <a:endParaRPr lang="en-US" altLang="ko-KR" sz="1200" dirty="0"/>
          </a:p>
          <a:p>
            <a:endParaRPr lang="en-US" altLang="ko-KR" sz="1050" dirty="0"/>
          </a:p>
          <a:p>
            <a:r>
              <a:rPr lang="en-US" altLang="ko-KR" sz="1200" dirty="0"/>
              <a:t>2)</a:t>
            </a:r>
            <a:r>
              <a:rPr lang="ko-KR" altLang="en-US" sz="1200" dirty="0"/>
              <a:t> 이미지 저장</a:t>
            </a:r>
            <a:endParaRPr lang="en-US" altLang="ko-KR" sz="1200" dirty="0"/>
          </a:p>
          <a:p>
            <a:r>
              <a:rPr lang="en-US" altLang="ko-KR" sz="1200" dirty="0"/>
              <a:t>:</a:t>
            </a:r>
            <a:r>
              <a:rPr lang="ko-KR" altLang="en-US" sz="1200" dirty="0"/>
              <a:t> 결과 이미지를 저장할 수 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3)</a:t>
            </a:r>
            <a:r>
              <a:rPr lang="ko-KR" altLang="en-US" sz="1200" dirty="0"/>
              <a:t> 구매처 이동</a:t>
            </a:r>
            <a:endParaRPr lang="en-US" altLang="ko-KR" sz="1200" dirty="0"/>
          </a:p>
          <a:p>
            <a:r>
              <a:rPr lang="en-US" altLang="ko-KR" sz="1050" dirty="0"/>
              <a:t>:</a:t>
            </a:r>
            <a:r>
              <a:rPr lang="ko-KR" altLang="en-US" sz="1050" dirty="0"/>
              <a:t> 입힌 옷의 구매처로 즉시 이동하는 기능 </a:t>
            </a:r>
            <a:r>
              <a:rPr lang="en-US" altLang="ko-KR" sz="1050" dirty="0"/>
              <a:t>(</a:t>
            </a:r>
            <a:r>
              <a:rPr lang="ko-KR" altLang="en-US" sz="1050" dirty="0"/>
              <a:t>넣을지 말지 고민 중</a:t>
            </a:r>
            <a:r>
              <a:rPr lang="en-US" altLang="ko-KR" sz="1050" dirty="0"/>
              <a:t>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E3F496-FF7A-451E-E2CD-81B0A70AD097}"/>
              </a:ext>
            </a:extLst>
          </p:cNvPr>
          <p:cNvSpPr/>
          <p:nvPr/>
        </p:nvSpPr>
        <p:spPr>
          <a:xfrm>
            <a:off x="4030874" y="2494193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5F6CB46-B3F1-577E-8E70-9F5A25EC1C17}"/>
              </a:ext>
            </a:extLst>
          </p:cNvPr>
          <p:cNvSpPr/>
          <p:nvPr/>
        </p:nvSpPr>
        <p:spPr>
          <a:xfrm>
            <a:off x="1962589" y="4431850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2</a:t>
            </a:r>
            <a:endParaRPr kumimoji="1" lang="en-US" altLang="ko-Kore-KR" sz="11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83759EE-D619-6720-5F60-D44B93A880B5}"/>
              </a:ext>
            </a:extLst>
          </p:cNvPr>
          <p:cNvSpPr/>
          <p:nvPr/>
        </p:nvSpPr>
        <p:spPr>
          <a:xfrm>
            <a:off x="2268362" y="4431850"/>
            <a:ext cx="161661" cy="16166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</a:t>
            </a:r>
            <a:endParaRPr kumimoji="1" lang="en-US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160757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62EF42-C97A-B835-D5B8-EB00EB9776C2}"/>
              </a:ext>
            </a:extLst>
          </p:cNvPr>
          <p:cNvSpPr txBox="1"/>
          <p:nvPr/>
        </p:nvSpPr>
        <p:spPr>
          <a:xfrm>
            <a:off x="869950" y="2517867"/>
            <a:ext cx="9546772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쿠팡과</a:t>
            </a:r>
            <a:r>
              <a:rPr lang="ko-KR" altLang="en-US" b="1" dirty="0"/>
              <a:t> 같은 종합 쇼핑몰로 인한 </a:t>
            </a:r>
            <a:r>
              <a:rPr lang="en-US" altLang="ko-KR" b="1" dirty="0"/>
              <a:t>Google</a:t>
            </a:r>
            <a:r>
              <a:rPr lang="ko-KR" altLang="en-US" b="1" dirty="0"/>
              <a:t> </a:t>
            </a:r>
            <a:r>
              <a:rPr lang="en-US" altLang="ko-KR" b="1" dirty="0"/>
              <a:t>Search API </a:t>
            </a:r>
            <a:r>
              <a:rPr lang="ko-KR" altLang="en-US" b="1" dirty="0"/>
              <a:t>결과 문제</a:t>
            </a:r>
            <a:endParaRPr lang="en-US" altLang="ko-KR" b="1" dirty="0"/>
          </a:p>
          <a:p>
            <a:endParaRPr lang="en-US" altLang="ko-KR" sz="1200" dirty="0"/>
          </a:p>
          <a:p>
            <a:r>
              <a:rPr lang="en-US" altLang="ko-KR" sz="1200" dirty="0"/>
              <a:t>1) API</a:t>
            </a:r>
            <a:r>
              <a:rPr lang="ko-KR" altLang="en-US" sz="1200" dirty="0"/>
              <a:t>의 리턴 결과물이 유의미한 상품 정보를 가져오지 않는다</a:t>
            </a:r>
            <a:endParaRPr lang="en-US" altLang="ko-KR" sz="1200" dirty="0"/>
          </a:p>
          <a:p>
            <a:r>
              <a:rPr lang="en-US" altLang="ko-KR" sz="1200" dirty="0">
                <a:sym typeface="Wingdings" pitchFamily="2" charset="2"/>
              </a:rPr>
              <a:t></a:t>
            </a:r>
            <a:r>
              <a:rPr lang="ko-KR" altLang="en-US" sz="1200" dirty="0">
                <a:sym typeface="Wingdings" pitchFamily="2" charset="2"/>
              </a:rPr>
              <a:t> 태그를 통한 </a:t>
            </a:r>
            <a:r>
              <a:rPr lang="ko-KR" altLang="en-US" sz="1200" dirty="0" err="1">
                <a:sym typeface="Wingdings" pitchFamily="2" charset="2"/>
              </a:rPr>
              <a:t>쿠팡과</a:t>
            </a:r>
            <a:r>
              <a:rPr lang="ko-KR" altLang="en-US" sz="1200" dirty="0">
                <a:sym typeface="Wingdings" pitchFamily="2" charset="2"/>
              </a:rPr>
              <a:t> 같은 종합 쇼핑몰 제거까지는 성공</a:t>
            </a:r>
            <a:endParaRPr lang="en-US" altLang="ko-KR" sz="1200" dirty="0"/>
          </a:p>
          <a:p>
            <a:endParaRPr lang="en-US" altLang="ko-KR" sz="1050" dirty="0"/>
          </a:p>
          <a:p>
            <a:r>
              <a:rPr lang="en-US" altLang="ko-KR" sz="1200" dirty="0"/>
              <a:t>2)</a:t>
            </a:r>
            <a:r>
              <a:rPr lang="ko-KR" altLang="en-US" sz="1200" dirty="0"/>
              <a:t> 검색 결과에 쇼핑몰을 제외한 일반 검색어들도 존재</a:t>
            </a:r>
            <a:endParaRPr lang="en-US" altLang="ko-KR" sz="1200" dirty="0"/>
          </a:p>
          <a:p>
            <a:r>
              <a:rPr lang="en-US" altLang="ko-KR" sz="1200" dirty="0">
                <a:sym typeface="Wingdings" pitchFamily="2" charset="2"/>
              </a:rPr>
              <a:t></a:t>
            </a:r>
            <a:r>
              <a:rPr lang="ko-KR" altLang="en-US" sz="1200" dirty="0">
                <a:sym typeface="Wingdings" pitchFamily="2" charset="2"/>
              </a:rPr>
              <a:t> </a:t>
            </a:r>
            <a:r>
              <a:rPr lang="ko-KR" altLang="en-US" sz="1200" dirty="0"/>
              <a:t>전처리나 태그 처리 필요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3)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번 작업이 완료된다고 하더라도</a:t>
            </a:r>
            <a:r>
              <a:rPr lang="en-US" altLang="ko-KR" sz="1200" dirty="0"/>
              <a:t>,</a:t>
            </a:r>
            <a:r>
              <a:rPr lang="ko-KR" altLang="en-US" sz="1200" dirty="0"/>
              <a:t> 비슷한 카테고리의 아이템들을 처리할 수 있을지 의문</a:t>
            </a:r>
            <a:endParaRPr lang="en-US" altLang="ko-KR" sz="1200" dirty="0"/>
          </a:p>
          <a:p>
            <a:r>
              <a:rPr lang="en-US" altLang="ko-KR" sz="1200" dirty="0">
                <a:sym typeface="Wingdings" pitchFamily="2" charset="2"/>
              </a:rPr>
              <a:t></a:t>
            </a:r>
            <a:r>
              <a:rPr lang="ko-KR" altLang="en-US" sz="1200" dirty="0">
                <a:sym typeface="Wingdings" pitchFamily="2" charset="2"/>
              </a:rPr>
              <a:t> 해결이 안 되는 경우에는 사용 안 하는 방향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958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693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Search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 예제 확인 및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페이지 구현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112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 계획하던 </a:t>
            </a:r>
            <a:r>
              <a:rPr lang="en-US" altLang="ko-KR" dirty="0"/>
              <a:t>Google Search API </a:t>
            </a:r>
            <a:r>
              <a:rPr lang="ko-KR" altLang="en-US" dirty="0"/>
              <a:t>에서 </a:t>
            </a:r>
            <a:r>
              <a:rPr lang="en-US" altLang="ko-KR" dirty="0"/>
              <a:t>NAVER Developers </a:t>
            </a:r>
            <a:r>
              <a:rPr lang="ko-KR" altLang="en-US" dirty="0"/>
              <a:t>에서 제공하는 네이버 오픈 </a:t>
            </a:r>
            <a:r>
              <a:rPr lang="en-US" altLang="ko-KR" dirty="0"/>
              <a:t>API</a:t>
            </a:r>
            <a:r>
              <a:rPr lang="ko-KR" altLang="en-US" dirty="0"/>
              <a:t> 로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네이버 쇼핑 검색 기능으로 원하는 결과 도출에 더 적합함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573092-CB64-FEB0-2F83-6FC52B48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7" y="371565"/>
            <a:ext cx="6636026" cy="53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51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r>
              <a:rPr lang="ko-KR" altLang="en-US" dirty="0"/>
              <a:t>를 이용한 네이버 쇼핑 검색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A521E0-0680-689E-44C1-3F431FAD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8065"/>
            <a:ext cx="6009483" cy="4163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60424E-632E-ED95-45AA-4A1660E2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74" y="418065"/>
            <a:ext cx="3970204" cy="62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8286750" y="1222706"/>
            <a:ext cx="37756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검색 결과 페이지 구현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태그를 통한 검색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검정색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패딩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자켓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반팔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니트</a:t>
            </a:r>
            <a:endParaRPr lang="en-US" altLang="ko-KR" sz="1400" dirty="0">
              <a:sym typeface="Wingdings" pitchFamily="2" charset="2"/>
            </a:endParaRP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구매처 이동 및 옷장에 추가 기능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구매처로 바로 이동 </a:t>
            </a:r>
            <a:r>
              <a:rPr lang="en-US" altLang="ko-KR" sz="1400" dirty="0">
                <a:sym typeface="Wingdings" pitchFamily="2" charset="2"/>
              </a:rPr>
              <a:t>or</a:t>
            </a:r>
            <a:r>
              <a:rPr lang="ko-KR" altLang="en-US" sz="1400" dirty="0">
                <a:sym typeface="Wingdings" pitchFamily="2" charset="2"/>
              </a:rPr>
              <a:t> 옷장에 추가</a:t>
            </a: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r>
              <a:rPr lang="ko-KR" altLang="en-US" sz="1400" u="sng" dirty="0">
                <a:sym typeface="Wingdings" pitchFamily="2" charset="2"/>
              </a:rPr>
              <a:t>* 하단에는 </a:t>
            </a:r>
            <a:r>
              <a:rPr lang="en-US" altLang="ko-KR" sz="1400" u="sng" dirty="0">
                <a:sym typeface="Wingdings" pitchFamily="2" charset="2"/>
              </a:rPr>
              <a:t>API</a:t>
            </a:r>
            <a:r>
              <a:rPr lang="ko-KR" altLang="en-US" sz="1400" u="sng" dirty="0">
                <a:sym typeface="Wingdings" pitchFamily="2" charset="2"/>
              </a:rPr>
              <a:t> </a:t>
            </a:r>
            <a:r>
              <a:rPr lang="en-US" altLang="ko-KR" sz="1400" u="sng" dirty="0">
                <a:sym typeface="Wingdings" pitchFamily="2" charset="2"/>
              </a:rPr>
              <a:t>Search </a:t>
            </a:r>
            <a:r>
              <a:rPr lang="ko-KR" altLang="en-US" sz="1400" u="sng" dirty="0">
                <a:sym typeface="Wingdings" pitchFamily="2" charset="2"/>
              </a:rPr>
              <a:t>결과가 들어갈 예정</a:t>
            </a:r>
            <a:endParaRPr lang="en-US" altLang="ko-KR" sz="1600" u="sng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E46133-3D48-5D09-03A1-02D52545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61257"/>
            <a:ext cx="7772400" cy="613548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FBBD5EF-E159-EFA7-304D-7E8F37FFA2E7}"/>
              </a:ext>
            </a:extLst>
          </p:cNvPr>
          <p:cNvCxnSpPr>
            <a:cxnSpLocks/>
          </p:cNvCxnSpPr>
          <p:nvPr/>
        </p:nvCxnSpPr>
        <p:spPr>
          <a:xfrm>
            <a:off x="3829050" y="4014788"/>
            <a:ext cx="4657725" cy="10287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F826473-CC93-C98D-5B37-5863C673E733}"/>
              </a:ext>
            </a:extLst>
          </p:cNvPr>
          <p:cNvSpPr txBox="1"/>
          <p:nvPr/>
        </p:nvSpPr>
        <p:spPr>
          <a:xfrm>
            <a:off x="8815387" y="4529138"/>
            <a:ext cx="3775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ym typeface="Wingdings" pitchFamily="2" charset="2"/>
              </a:rPr>
              <a:t>상품 디테일</a:t>
            </a:r>
            <a:endParaRPr lang="en-US" altLang="ko-KR" sz="2400" b="1" dirty="0">
              <a:sym typeface="Wingdings" pitchFamily="2" charset="2"/>
            </a:endParaRPr>
          </a:p>
          <a:p>
            <a:pPr algn="ctr"/>
            <a:endParaRPr lang="en-US" altLang="ko-KR" sz="1200" b="1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 이미지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브랜드명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가격</a:t>
            </a:r>
            <a:endParaRPr lang="en-US" altLang="ko-KR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9036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CD2D45C-12F2-50E4-EDE2-524EB002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9" y="467093"/>
            <a:ext cx="10333078" cy="4992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04E858-6822-BE7A-36E9-AAD639D6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58" y="4532311"/>
            <a:ext cx="2143920" cy="104298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ADBDC88-B9F5-732D-C859-689FE8E6CD1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505998" y="2128838"/>
            <a:ext cx="1204420" cy="24034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7914838" y="5040578"/>
            <a:ext cx="3775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필터링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sz="1400" dirty="0">
                <a:sym typeface="Wingdings" pitchFamily="2" charset="2"/>
              </a:rPr>
              <a:t>검색 결과 중 원하는 카테고리의 상품만 필터링 하여 볼 수 있게 구현</a:t>
            </a:r>
            <a:endParaRPr lang="en-US" altLang="ko-KR" sz="1600" dirty="0">
              <a:sym typeface="Wingdings" pitchFamily="2" charset="2"/>
            </a:endParaRPr>
          </a:p>
          <a:p>
            <a:endParaRPr lang="en-US" altLang="ko-KR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232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결과 데이터 프론트로 통신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(Generate Data: AI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Frontend)</a:t>
            </a:r>
            <a:endParaRPr lang="ko-KR" altLang="en-US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4632777"/>
            <a:ext cx="1595309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Search API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페이지 </a:t>
            </a:r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옷장 기능 구현 및 추가 디버깅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1026" name="Picture 2" descr="C:\Users\user\Desktop\AAS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1" y="788505"/>
            <a:ext cx="9301132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1098F67-575E-44B3-3366-8353E20B39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6316" y="4943370"/>
            <a:ext cx="693721" cy="754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26F628-E232-345F-1FDC-0972D5499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02" y="4800808"/>
            <a:ext cx="590969" cy="5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1579</Words>
  <Application>Microsoft Macintosh PowerPoint</Application>
  <PresentationFormat>와이드스크린</PresentationFormat>
  <Paragraphs>463</Paragraphs>
  <Slides>34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Apple SD Gothic Neo</vt:lpstr>
      <vt:lpstr>돋움</vt:lpstr>
      <vt:lpstr>Pretendard</vt:lpstr>
      <vt:lpstr>Arial</vt:lpstr>
      <vt:lpstr>Calibri</vt:lpstr>
      <vt:lpstr>Montserrat Black</vt:lpstr>
      <vt:lpstr>Montserrat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226</cp:revision>
  <dcterms:created xsi:type="dcterms:W3CDTF">2021-10-22T06:13:27Z</dcterms:created>
  <dcterms:modified xsi:type="dcterms:W3CDTF">2023-08-23T18:35:02Z</dcterms:modified>
</cp:coreProperties>
</file>